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7" r:id="rId8"/>
    <p:sldId id="268" r:id="rId9"/>
    <p:sldId id="269" r:id="rId10"/>
    <p:sldId id="273" r:id="rId11"/>
    <p:sldId id="274" r:id="rId12"/>
    <p:sldId id="288" r:id="rId13"/>
    <p:sldId id="276" r:id="rId14"/>
    <p:sldId id="289" r:id="rId15"/>
    <p:sldId id="277" r:id="rId16"/>
    <p:sldId id="290" r:id="rId17"/>
    <p:sldId id="280" r:id="rId18"/>
    <p:sldId id="287" r:id="rId19"/>
    <p:sldId id="278" r:id="rId20"/>
    <p:sldId id="291" r:id="rId21"/>
    <p:sldId id="285" r:id="rId22"/>
    <p:sldId id="281" r:id="rId23"/>
    <p:sldId id="286" r:id="rId24"/>
    <p:sldId id="292" r:id="rId25"/>
    <p:sldId id="270" r:id="rId26"/>
    <p:sldId id="271" r:id="rId27"/>
    <p:sldId id="272" r:id="rId28"/>
    <p:sldId id="282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8" autoAdjust="0"/>
    <p:restoredTop sz="94660"/>
  </p:normalViewPr>
  <p:slideViewPr>
    <p:cSldViewPr>
      <p:cViewPr varScale="1">
        <p:scale>
          <a:sx n="69" d="100"/>
          <a:sy n="69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01.06.2019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980728"/>
            <a:ext cx="8204448" cy="1614041"/>
          </a:xfrm>
        </p:spPr>
        <p:txBody>
          <a:bodyPr/>
          <a:lstStyle/>
          <a:p>
            <a:r>
              <a:rPr lang="ru-RU" dirty="0" smtClean="0"/>
              <a:t>Создание словаря для текстового документа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2924944"/>
            <a:ext cx="7448872" cy="1752600"/>
          </a:xfrm>
        </p:spPr>
        <p:txBody>
          <a:bodyPr>
            <a:noAutofit/>
          </a:bodyPr>
          <a:lstStyle/>
          <a:p>
            <a:pPr algn="r"/>
            <a:r>
              <a:rPr lang="ru-RU" sz="2400" u="sng" dirty="0" smtClean="0"/>
              <a:t>Работу выполнил</a:t>
            </a:r>
            <a:r>
              <a:rPr lang="ru-RU" sz="2400" dirty="0" smtClean="0"/>
              <a:t>:</a:t>
            </a:r>
          </a:p>
          <a:p>
            <a:pPr algn="r"/>
            <a:r>
              <a:rPr lang="ru-RU" sz="2400" dirty="0" smtClean="0"/>
              <a:t>Студент 1 курса группы 18ПИ2 специальности «Программная Инженерия»</a:t>
            </a:r>
          </a:p>
          <a:p>
            <a:pPr algn="r"/>
            <a:r>
              <a:rPr lang="ru-RU" sz="2400" b="1" dirty="0" smtClean="0"/>
              <a:t>Данилов Сергей Дмитриевич</a:t>
            </a:r>
          </a:p>
          <a:p>
            <a:pPr algn="r"/>
            <a:r>
              <a:rPr lang="ru-RU" sz="2400" u="sng" dirty="0" smtClean="0"/>
              <a:t>Научный руководитель:</a:t>
            </a:r>
          </a:p>
          <a:p>
            <a:pPr algn="r"/>
            <a:r>
              <a:rPr lang="ru-RU" sz="2400" dirty="0" smtClean="0"/>
              <a:t>Старший преподаватель </a:t>
            </a:r>
          </a:p>
          <a:p>
            <a:pPr algn="r"/>
            <a:r>
              <a:rPr lang="ru-RU" sz="2400" dirty="0" smtClean="0"/>
              <a:t>базовой кафедры компании «МЕРА»</a:t>
            </a:r>
          </a:p>
          <a:p>
            <a:pPr algn="r"/>
            <a:r>
              <a:rPr lang="ru-RU" sz="2400" b="1" dirty="0" smtClean="0"/>
              <a:t>Лупанова Елена Александровна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2286" y="260648"/>
            <a:ext cx="4309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/>
              <a:t>НИУ Высшая Школа Экономики</a:t>
            </a:r>
            <a:endParaRPr lang="ru-RU" sz="2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 descr="C:\Users\admin\Downloads\3051361-thum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Загнутый угол 4"/>
          <p:cNvSpPr/>
          <p:nvPr/>
        </p:nvSpPr>
        <p:spPr>
          <a:xfrm>
            <a:off x="467544" y="332656"/>
            <a:ext cx="3672408" cy="2996952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i="1" dirty="0" smtClean="0"/>
              <a:t>Последний </a:t>
            </a:r>
            <a:r>
              <a:rPr lang="ru-RU" sz="2800" i="1" dirty="0" err="1" smtClean="0"/>
              <a:t>чиловек</a:t>
            </a:r>
            <a:r>
              <a:rPr lang="ru-RU" sz="2800" i="1" dirty="0" smtClean="0"/>
              <a:t> на земле сидел в </a:t>
            </a:r>
            <a:r>
              <a:rPr lang="ru-RU" sz="2800" i="1" dirty="0" err="1" smtClean="0"/>
              <a:t>комноте</a:t>
            </a:r>
            <a:r>
              <a:rPr lang="ru-RU" sz="2800" i="1" dirty="0" smtClean="0"/>
              <a:t>.</a:t>
            </a:r>
          </a:p>
          <a:p>
            <a:endParaRPr lang="ru-RU" sz="2800" i="1" dirty="0" smtClean="0"/>
          </a:p>
          <a:p>
            <a:r>
              <a:rPr lang="ru-RU" sz="2800" i="1" dirty="0" smtClean="0"/>
              <a:t>В дверь </a:t>
            </a:r>
            <a:r>
              <a:rPr lang="ru-RU" sz="2800" i="1" dirty="0" err="1" smtClean="0"/>
              <a:t>пастучались</a:t>
            </a:r>
            <a:r>
              <a:rPr lang="ru-RU" sz="2800" i="1" dirty="0" smtClean="0"/>
              <a:t>.</a:t>
            </a:r>
            <a:endParaRPr lang="ru-RU" sz="2800" i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548680"/>
            <a:ext cx="3528392" cy="12241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Последний </a:t>
            </a:r>
            <a:r>
              <a:rPr lang="ru-RU" sz="2400" i="1" dirty="0" err="1" smtClean="0">
                <a:solidFill>
                  <a:schemeClr val="tx1"/>
                </a:solidFill>
                <a:cs typeface="Andalus" pitchFamily="18" charset="-78"/>
              </a:rPr>
              <a:t>чиловек</a:t>
            </a:r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 на Земле сидел в </a:t>
            </a:r>
            <a:r>
              <a:rPr lang="ru-RU" sz="2400" i="1" dirty="0" err="1" smtClean="0">
                <a:solidFill>
                  <a:schemeClr val="tx1"/>
                </a:solidFill>
                <a:cs typeface="Andalus" pitchFamily="18" charset="-78"/>
              </a:rPr>
              <a:t>комноте</a:t>
            </a:r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.</a:t>
            </a:r>
            <a:endParaRPr lang="ru-RU" sz="2400" i="1" dirty="0">
              <a:solidFill>
                <a:schemeClr val="tx1"/>
              </a:solidFill>
              <a:cs typeface="Andalus" pitchFamily="18" charset="-78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9552" y="1916832"/>
            <a:ext cx="3528392" cy="10081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В дверь </a:t>
            </a:r>
            <a:r>
              <a:rPr lang="ru-RU" sz="2400" i="1" dirty="0" err="1" smtClean="0">
                <a:solidFill>
                  <a:schemeClr val="tx1"/>
                </a:solidFill>
                <a:cs typeface="Andalus" pitchFamily="18" charset="-78"/>
              </a:rPr>
              <a:t>пастучались</a:t>
            </a:r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.</a:t>
            </a:r>
            <a:endParaRPr lang="ru-RU" sz="2400" i="1" dirty="0">
              <a:solidFill>
                <a:schemeClr val="tx1"/>
              </a:solidFill>
              <a:cs typeface="Andalus" pitchFamily="18" charset="-7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288 0.06042 L 0.44497 -0.1888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" y="-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3" animBg="1"/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275" t="13360" r="4380" b="7090"/>
          <a:stretch>
            <a:fillRect/>
          </a:stretch>
        </p:blipFill>
        <p:spPr bwMode="auto">
          <a:xfrm>
            <a:off x="-46593" y="0"/>
            <a:ext cx="919059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Равнобедренный треугольник 4"/>
          <p:cNvSpPr/>
          <p:nvPr/>
        </p:nvSpPr>
        <p:spPr>
          <a:xfrm>
            <a:off x="395536" y="332656"/>
            <a:ext cx="3312368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908720"/>
            <a:ext cx="3312368" cy="5184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 rot="10800000">
            <a:off x="395536" y="6237312"/>
            <a:ext cx="3312368" cy="4320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539552" y="980728"/>
            <a:ext cx="3024336" cy="5040560"/>
            <a:chOff x="539552" y="980728"/>
            <a:chExt cx="3024336" cy="5040560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539552" y="980728"/>
              <a:ext cx="3024336" cy="4320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2"/>
                  </a:solidFill>
                </a:rPr>
                <a:t>Человек</a:t>
              </a:r>
              <a:endParaRPr lang="ru-RU" dirty="0">
                <a:solidFill>
                  <a:schemeClr val="tx2"/>
                </a:solidFill>
              </a:endParaRPr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539552" y="1556792"/>
              <a:ext cx="3024336" cy="4320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2"/>
                  </a:solidFill>
                </a:rPr>
                <a:t>Диван</a:t>
              </a:r>
              <a:endParaRPr lang="ru-RU" dirty="0">
                <a:solidFill>
                  <a:schemeClr val="tx2"/>
                </a:solidFill>
              </a:endParaRPr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>
              <a:off x="539552" y="2132856"/>
              <a:ext cx="3024336" cy="4320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2"/>
                  </a:solidFill>
                </a:rPr>
                <a:t>Компьютер</a:t>
              </a:r>
              <a:endParaRPr lang="ru-RU" dirty="0">
                <a:solidFill>
                  <a:schemeClr val="tx2"/>
                </a:solidFill>
              </a:endParaRPr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539552" y="2708920"/>
              <a:ext cx="3024336" cy="4320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2"/>
                  </a:solidFill>
                </a:rPr>
                <a:t>Сознание</a:t>
              </a:r>
              <a:endParaRPr lang="ru-RU" dirty="0">
                <a:solidFill>
                  <a:schemeClr val="tx2"/>
                </a:solidFill>
              </a:endParaRPr>
            </a:p>
          </p:txBody>
        </p:sp>
        <p:sp>
          <p:nvSpPr>
            <p:cNvPr id="14" name="Скругленный прямоугольник 13"/>
            <p:cNvSpPr/>
            <p:nvPr/>
          </p:nvSpPr>
          <p:spPr>
            <a:xfrm>
              <a:off x="539552" y="3284984"/>
              <a:ext cx="3024336" cy="4320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2"/>
                  </a:solidFill>
                </a:rPr>
                <a:t>Дверь</a:t>
              </a:r>
              <a:endParaRPr lang="ru-RU" dirty="0">
                <a:solidFill>
                  <a:schemeClr val="tx2"/>
                </a:solidFill>
              </a:endParaRPr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>
              <a:off x="539552" y="3861048"/>
              <a:ext cx="3024336" cy="4320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2"/>
                  </a:solidFill>
                </a:rPr>
                <a:t>Сидел</a:t>
              </a:r>
              <a:endParaRPr lang="ru-RU" dirty="0">
                <a:solidFill>
                  <a:schemeClr val="tx2"/>
                </a:solidFill>
              </a:endParaRPr>
            </a:p>
          </p:txBody>
        </p:sp>
        <p:sp>
          <p:nvSpPr>
            <p:cNvPr id="16" name="Скругленный прямоугольник 15"/>
            <p:cNvSpPr/>
            <p:nvPr/>
          </p:nvSpPr>
          <p:spPr>
            <a:xfrm>
              <a:off x="539552" y="4437112"/>
              <a:ext cx="3024336" cy="4320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2"/>
                  </a:solidFill>
                </a:rPr>
                <a:t>Постучались</a:t>
              </a:r>
              <a:endParaRPr lang="ru-RU" dirty="0">
                <a:solidFill>
                  <a:schemeClr val="tx2"/>
                </a:solidFill>
              </a:endParaRPr>
            </a:p>
          </p:txBody>
        </p:sp>
        <p:sp>
          <p:nvSpPr>
            <p:cNvPr id="17" name="Скругленный прямоугольник 16"/>
            <p:cNvSpPr/>
            <p:nvPr/>
          </p:nvSpPr>
          <p:spPr>
            <a:xfrm>
              <a:off x="539552" y="5013176"/>
              <a:ext cx="3024336" cy="4320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2"/>
                  </a:solidFill>
                </a:rPr>
                <a:t>Комнате</a:t>
              </a:r>
              <a:endParaRPr lang="ru-RU" dirty="0">
                <a:solidFill>
                  <a:schemeClr val="tx2"/>
                </a:solidFill>
              </a:endParaRPr>
            </a:p>
          </p:txBody>
        </p:sp>
        <p:sp>
          <p:nvSpPr>
            <p:cNvPr id="18" name="Скругленный прямоугольник 17"/>
            <p:cNvSpPr/>
            <p:nvPr/>
          </p:nvSpPr>
          <p:spPr>
            <a:xfrm>
              <a:off x="539552" y="5589240"/>
              <a:ext cx="3024336" cy="43204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2"/>
                  </a:solidFill>
                </a:rPr>
                <a:t>Последний</a:t>
              </a:r>
              <a:endParaRPr lang="ru-RU" dirty="0">
                <a:solidFill>
                  <a:schemeClr val="tx2"/>
                </a:solidFill>
              </a:endParaRPr>
            </a:p>
          </p:txBody>
        </p:sp>
      </p:grpSp>
      <p:sp>
        <p:nvSpPr>
          <p:cNvPr id="20" name="Прямоугольник 19"/>
          <p:cNvSpPr/>
          <p:nvPr/>
        </p:nvSpPr>
        <p:spPr>
          <a:xfrm>
            <a:off x="4067944" y="980728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Дверь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6084168" y="980728"/>
            <a:ext cx="12961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Чиловек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668344" y="980728"/>
            <a:ext cx="125963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Комноте</a:t>
            </a:r>
            <a:endParaRPr lang="ru-RU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00382 0.341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5810B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-4.72222E-6 0.753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L -0.00591 0.75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700" t="43693" r="39574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рямоугольник с двумя вырезанными противолежащими углами 5"/>
          <p:cNvSpPr/>
          <p:nvPr/>
        </p:nvSpPr>
        <p:spPr>
          <a:xfrm>
            <a:off x="395536" y="692696"/>
            <a:ext cx="2952328" cy="237626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с двумя вырезанными противолежащими углами 6"/>
          <p:cNvSpPr/>
          <p:nvPr/>
        </p:nvSpPr>
        <p:spPr>
          <a:xfrm>
            <a:off x="5724128" y="692696"/>
            <a:ext cx="2952328" cy="237626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1979712" y="3501008"/>
            <a:ext cx="1944216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 smtClean="0"/>
              <a:t>Чиловек</a:t>
            </a:r>
            <a:endParaRPr lang="ru-RU" sz="2400" dirty="0"/>
          </a:p>
        </p:txBody>
      </p:sp>
      <p:sp>
        <p:nvSpPr>
          <p:cNvPr id="11" name="Овал 10"/>
          <p:cNvSpPr/>
          <p:nvPr/>
        </p:nvSpPr>
        <p:spPr>
          <a:xfrm>
            <a:off x="1979712" y="4653136"/>
            <a:ext cx="1872208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 smtClean="0"/>
              <a:t>Комноте</a:t>
            </a:r>
            <a:endParaRPr lang="ru-RU" sz="2400" dirty="0"/>
          </a:p>
        </p:txBody>
      </p:sp>
      <p:sp>
        <p:nvSpPr>
          <p:cNvPr id="12" name="Овал 11"/>
          <p:cNvSpPr/>
          <p:nvPr/>
        </p:nvSpPr>
        <p:spPr>
          <a:xfrm>
            <a:off x="5940152" y="3645024"/>
            <a:ext cx="2592288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 smtClean="0"/>
              <a:t>Пастучались</a:t>
            </a:r>
            <a:endParaRPr lang="ru-RU" sz="2400" dirty="0"/>
          </a:p>
        </p:txBody>
      </p:sp>
      <p:cxnSp>
        <p:nvCxnSpPr>
          <p:cNvPr id="14" name="Прямая со стрелкой 13"/>
          <p:cNvCxnSpPr>
            <a:stCxn id="6" idx="1"/>
            <a:endCxn id="9" idx="0"/>
          </p:cNvCxnSpPr>
          <p:nvPr/>
        </p:nvCxnSpPr>
        <p:spPr>
          <a:xfrm>
            <a:off x="1871700" y="3068960"/>
            <a:ext cx="108012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9" idx="4"/>
            <a:endCxn id="11" idx="0"/>
          </p:cNvCxnSpPr>
          <p:nvPr/>
        </p:nvCxnSpPr>
        <p:spPr>
          <a:xfrm flipH="1">
            <a:off x="2915816" y="4365104"/>
            <a:ext cx="36004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7" idx="1"/>
            <a:endCxn id="12" idx="0"/>
          </p:cNvCxnSpPr>
          <p:nvPr/>
        </p:nvCxnSpPr>
        <p:spPr>
          <a:xfrm>
            <a:off x="7200292" y="3068960"/>
            <a:ext cx="3600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6" idx="0"/>
            <a:endCxn id="7" idx="2"/>
          </p:cNvCxnSpPr>
          <p:nvPr/>
        </p:nvCxnSpPr>
        <p:spPr>
          <a:xfrm>
            <a:off x="3347864" y="1880828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539552" y="980728"/>
            <a:ext cx="2664296" cy="18722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Последний </a:t>
            </a:r>
            <a:r>
              <a:rPr lang="ru-RU" sz="2400" i="1" dirty="0" err="1" smtClean="0">
                <a:solidFill>
                  <a:schemeClr val="tx1"/>
                </a:solidFill>
                <a:cs typeface="Andalus" pitchFamily="18" charset="-78"/>
              </a:rPr>
              <a:t>чиловек</a:t>
            </a:r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 на Земле сидел в </a:t>
            </a:r>
            <a:r>
              <a:rPr lang="ru-RU" sz="2400" i="1" dirty="0" err="1" smtClean="0">
                <a:solidFill>
                  <a:schemeClr val="tx1"/>
                </a:solidFill>
                <a:cs typeface="Andalus" pitchFamily="18" charset="-78"/>
              </a:rPr>
              <a:t>комноте</a:t>
            </a:r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.</a:t>
            </a:r>
            <a:endParaRPr lang="ru-RU" sz="2400" i="1" dirty="0">
              <a:solidFill>
                <a:schemeClr val="tx1"/>
              </a:solidFill>
              <a:cs typeface="Andalus" pitchFamily="18" charset="-78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5868144" y="1340768"/>
            <a:ext cx="2664296" cy="10081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В дверь </a:t>
            </a:r>
            <a:r>
              <a:rPr lang="ru-RU" sz="2400" i="1" dirty="0" err="1" smtClean="0">
                <a:solidFill>
                  <a:schemeClr val="tx1"/>
                </a:solidFill>
                <a:cs typeface="Andalus" pitchFamily="18" charset="-78"/>
              </a:rPr>
              <a:t>пастучались</a:t>
            </a:r>
            <a:r>
              <a:rPr lang="ru-RU" sz="2400" i="1" dirty="0" smtClean="0">
                <a:solidFill>
                  <a:schemeClr val="tx1"/>
                </a:solidFill>
                <a:cs typeface="Andalus" pitchFamily="18" charset="-78"/>
              </a:rPr>
              <a:t>.</a:t>
            </a:r>
            <a:endParaRPr lang="ru-RU" sz="2400" i="1" dirty="0">
              <a:solidFill>
                <a:schemeClr val="tx1"/>
              </a:solidFill>
              <a:cs typeface="Andalus" pitchFamily="18" charset="-7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1" animBg="1"/>
      <p:bldP spid="9" grpId="0" animBg="1"/>
      <p:bldP spid="11" grpId="0" animBg="1"/>
      <p:bldP spid="12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807" t="14391" r="16159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13308" t="26496" r="39528" b="33957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860032" y="980728"/>
            <a:ext cx="4283968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400" dirty="0" smtClean="0"/>
              <a:t>   Питер </a:t>
            </a:r>
            <a:r>
              <a:rPr lang="ru-RU" sz="4400" dirty="0" err="1" smtClean="0"/>
              <a:t>Норвиг</a:t>
            </a:r>
            <a:r>
              <a:rPr lang="ru-RU" sz="4400" dirty="0" smtClean="0"/>
              <a:t>, директор по исследованиям в корпорации </a:t>
            </a:r>
            <a:r>
              <a:rPr lang="ru-RU" sz="4400" dirty="0" err="1" smtClean="0"/>
              <a:t>Google</a:t>
            </a:r>
            <a:r>
              <a:rPr lang="ru-RU" sz="4400" dirty="0" smtClean="0"/>
              <a:t>.</a:t>
            </a:r>
            <a:endParaRPr lang="ru-RU" sz="4400" dirty="0"/>
          </a:p>
        </p:txBody>
      </p:sp>
      <p:pic>
        <p:nvPicPr>
          <p:cNvPr id="1026" name="Picture 2" descr="C:\Users\admin\Downloads\Norvig-Pe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20688"/>
            <a:ext cx="4932040" cy="5580112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Шестиугольник 3"/>
          <p:cNvSpPr/>
          <p:nvPr/>
        </p:nvSpPr>
        <p:spPr>
          <a:xfrm>
            <a:off x="3203848" y="2564904"/>
            <a:ext cx="3096344" cy="136815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err="1" smtClean="0"/>
              <a:t>Чиловек</a:t>
            </a:r>
            <a:endParaRPr lang="ru-RU" sz="3600" dirty="0"/>
          </a:p>
        </p:txBody>
      </p:sp>
      <p:sp>
        <p:nvSpPr>
          <p:cNvPr id="5" name="Овал 4"/>
          <p:cNvSpPr/>
          <p:nvPr/>
        </p:nvSpPr>
        <p:spPr>
          <a:xfrm>
            <a:off x="467544" y="1988840"/>
            <a:ext cx="2232248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err="1" smtClean="0"/>
              <a:t>Чиловик</a:t>
            </a:r>
            <a:endParaRPr lang="ru-RU" sz="2800" dirty="0"/>
          </a:p>
        </p:txBody>
      </p:sp>
      <p:sp>
        <p:nvSpPr>
          <p:cNvPr id="6" name="Овал 5"/>
          <p:cNvSpPr/>
          <p:nvPr/>
        </p:nvSpPr>
        <p:spPr>
          <a:xfrm>
            <a:off x="611560" y="4005064"/>
            <a:ext cx="2232248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/>
              <a:t>Человек</a:t>
            </a:r>
            <a:endParaRPr lang="ru-RU" sz="2800" dirty="0"/>
          </a:p>
        </p:txBody>
      </p:sp>
      <p:sp>
        <p:nvSpPr>
          <p:cNvPr id="7" name="Овал 6"/>
          <p:cNvSpPr/>
          <p:nvPr/>
        </p:nvSpPr>
        <p:spPr>
          <a:xfrm>
            <a:off x="3563888" y="5013176"/>
            <a:ext cx="2232248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err="1" smtClean="0"/>
              <a:t>Чловек</a:t>
            </a:r>
            <a:endParaRPr lang="ru-RU" sz="2800" dirty="0"/>
          </a:p>
        </p:txBody>
      </p:sp>
      <p:sp>
        <p:nvSpPr>
          <p:cNvPr id="8" name="Овал 7"/>
          <p:cNvSpPr/>
          <p:nvPr/>
        </p:nvSpPr>
        <p:spPr>
          <a:xfrm>
            <a:off x="2123728" y="692696"/>
            <a:ext cx="2232248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err="1" smtClean="0"/>
              <a:t>Чиловке</a:t>
            </a:r>
            <a:endParaRPr lang="ru-RU" sz="2800" dirty="0"/>
          </a:p>
        </p:txBody>
      </p:sp>
      <p:sp>
        <p:nvSpPr>
          <p:cNvPr id="9" name="Овал 8"/>
          <p:cNvSpPr/>
          <p:nvPr/>
        </p:nvSpPr>
        <p:spPr>
          <a:xfrm>
            <a:off x="5148064" y="692696"/>
            <a:ext cx="2232248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err="1" smtClean="0"/>
              <a:t>Иловек</a:t>
            </a:r>
            <a:endParaRPr lang="ru-RU" sz="2800" dirty="0"/>
          </a:p>
        </p:txBody>
      </p:sp>
      <p:sp>
        <p:nvSpPr>
          <p:cNvPr id="10" name="Овал 9"/>
          <p:cNvSpPr/>
          <p:nvPr/>
        </p:nvSpPr>
        <p:spPr>
          <a:xfrm>
            <a:off x="6516216" y="2060848"/>
            <a:ext cx="2232248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err="1" smtClean="0"/>
              <a:t>Чилвек</a:t>
            </a:r>
            <a:endParaRPr lang="ru-RU" sz="2800" dirty="0"/>
          </a:p>
        </p:txBody>
      </p:sp>
      <p:sp>
        <p:nvSpPr>
          <p:cNvPr id="11" name="Овал 10"/>
          <p:cNvSpPr/>
          <p:nvPr/>
        </p:nvSpPr>
        <p:spPr>
          <a:xfrm>
            <a:off x="6300192" y="4077072"/>
            <a:ext cx="2232248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err="1" smtClean="0"/>
              <a:t>Чилвук</a:t>
            </a:r>
            <a:endParaRPr lang="ru-RU" sz="2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5810B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C:\Users\admin\Downloads\linguistic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4342" cy="3356992"/>
          </a:xfrm>
          <a:prstGeom prst="rect">
            <a:avLst/>
          </a:prstGeom>
          <a:noFill/>
        </p:spPr>
      </p:pic>
      <p:pic>
        <p:nvPicPr>
          <p:cNvPr id="1027" name="Picture 3" descr="C:\Users\admin\Downloads\6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29589"/>
            <a:ext cx="5005130" cy="3328411"/>
          </a:xfrm>
          <a:prstGeom prst="rect">
            <a:avLst/>
          </a:prstGeom>
          <a:noFill/>
        </p:spPr>
      </p:pic>
      <p:pic>
        <p:nvPicPr>
          <p:cNvPr id="1028" name="Picture 4" descr="C:\Users\admin\Downloads\Image4 (1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9775"/>
            <a:ext cx="4355976" cy="317320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5254" t="13407" r="3983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2405" t="7202" r="79332" b="74609"/>
          <a:stretch>
            <a:fillRect/>
          </a:stretch>
        </p:blipFill>
        <p:spPr bwMode="auto">
          <a:xfrm>
            <a:off x="-1" y="0"/>
            <a:ext cx="908229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!!!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9681" t="20297" r="77723" b="65011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487" t="7501" r="78697" b="77734"/>
          <a:stretch>
            <a:fillRect/>
          </a:stretch>
        </p:blipFill>
        <p:spPr bwMode="auto">
          <a:xfrm>
            <a:off x="-2909" y="0"/>
            <a:ext cx="91402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5807" t="13407" r="46598" b="47219"/>
          <a:stretch>
            <a:fillRect/>
          </a:stretch>
        </p:blipFill>
        <p:spPr bwMode="auto">
          <a:xfrm>
            <a:off x="-18510" y="0"/>
            <a:ext cx="91625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endParaRPr lang="ru-RU" dirty="0" smtClean="0"/>
          </a:p>
          <a:p>
            <a:pPr>
              <a:buFont typeface="Wingdings" pitchFamily="2" charset="2"/>
              <a:buChar char="Ø"/>
            </a:pPr>
            <a:endParaRPr lang="ru-RU" dirty="0"/>
          </a:p>
        </p:txBody>
      </p:sp>
      <p:pic>
        <p:nvPicPr>
          <p:cNvPr id="2051" name="Picture 3" descr="C:\Users\admin\Downloads\iStock_000019323815Medi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24744"/>
            <a:ext cx="8352928" cy="5400600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C:\Users\admin\Downloads\Depositphotos_g_stud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8640960" cy="554461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3314" name="Picture 2" descr="C:\Users\admin\Downloads\p700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067944" cy="3501008"/>
          </a:xfrm>
          <a:prstGeom prst="rect">
            <a:avLst/>
          </a:prstGeom>
          <a:noFill/>
        </p:spPr>
      </p:pic>
      <p:pic>
        <p:nvPicPr>
          <p:cNvPr id="13315" name="Picture 3" descr="C:\Users\admin\Downloads\the-wor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0"/>
            <a:ext cx="5076056" cy="4005064"/>
          </a:xfrm>
          <a:prstGeom prst="rect">
            <a:avLst/>
          </a:prstGeom>
          <a:noFill/>
        </p:spPr>
      </p:pic>
      <p:pic>
        <p:nvPicPr>
          <p:cNvPr id="13316" name="Picture 4" descr="C:\Users\admin\Downloads\408077331525ae0d0a3e16a8753e04b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01008"/>
            <a:ext cx="5035488" cy="3356992"/>
          </a:xfrm>
          <a:prstGeom prst="rect">
            <a:avLst/>
          </a:prstGeom>
          <a:noFill/>
        </p:spPr>
      </p:pic>
      <p:pic>
        <p:nvPicPr>
          <p:cNvPr id="13317" name="Picture 5" descr="C:\Users\admin\Downloads\file-taxes-onlin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481761"/>
            <a:ext cx="4747134" cy="3376240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admin\Downloads\confused-boy-with-book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6651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C:\Users\admin\Downloads\shutterstock_95571682-1-1024x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03447"/>
            <a:ext cx="9144000" cy="7497404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ru-RU" dirty="0" smtClean="0"/>
              <a:t>Постановка задач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endParaRPr lang="ru-RU" dirty="0"/>
          </a:p>
        </p:txBody>
      </p:sp>
      <p:pic>
        <p:nvPicPr>
          <p:cNvPr id="3074" name="Picture 2" descr="C:\Users\admin\Downloads\kak-dostigat-svoih-celey-uchebnik-uspeshnogo-muzhchiny-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24744"/>
            <a:ext cx="8758655" cy="554461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dmin\Downloads\1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0"/>
            <a:ext cx="4475989" cy="393305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admin\Downloads\word-20195bbde4d295b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608512" cy="4014558"/>
          </a:xfrm>
          <a:prstGeom prst="rect">
            <a:avLst/>
          </a:prstGeom>
          <a:noFill/>
        </p:spPr>
      </p:pic>
      <p:pic>
        <p:nvPicPr>
          <p:cNvPr id="6" name="Picture 2" descr="C:\Users\admin\Downloads\orfo2013box_nowm.png"/>
          <p:cNvPicPr>
            <a:picLocks noChangeAspect="1" noChangeArrowheads="1"/>
          </p:cNvPicPr>
          <p:nvPr/>
        </p:nvPicPr>
        <p:blipFill>
          <a:blip r:embed="rId4" cstate="print"/>
          <a:srcRect t="9269" b="23750"/>
          <a:stretch>
            <a:fillRect/>
          </a:stretch>
        </p:blipFill>
        <p:spPr bwMode="auto">
          <a:xfrm>
            <a:off x="2339752" y="3356992"/>
            <a:ext cx="4104456" cy="3501008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ru-RU" dirty="0" smtClean="0"/>
              <a:t>Разработка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C:\Users\admin\Downloads\who-cares-langu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5589240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42" name="Picture 2" descr="C:\Users\admin\Downloads\github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0"/>
            <a:ext cx="4320480" cy="1435729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644009" y="1556792"/>
            <a:ext cx="44999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dirty="0" smtClean="0"/>
              <a:t>На фото </a:t>
            </a:r>
            <a:r>
              <a:rPr lang="en-US" sz="3600" dirty="0" err="1" smtClean="0"/>
              <a:t>Danakt</a:t>
            </a:r>
            <a:r>
              <a:rPr lang="en-US" sz="3600" dirty="0" smtClean="0"/>
              <a:t> Frost</a:t>
            </a:r>
            <a:r>
              <a:rPr lang="ru-RU" sz="3600" dirty="0" smtClean="0"/>
              <a:t>,</a:t>
            </a:r>
          </a:p>
          <a:p>
            <a:pPr algn="just"/>
            <a:r>
              <a:rPr lang="ru-RU" sz="3600" dirty="0" smtClean="0"/>
              <a:t>Пользователь </a:t>
            </a:r>
            <a:r>
              <a:rPr lang="en-US" sz="3600" dirty="0" err="1" smtClean="0"/>
              <a:t>GitHub</a:t>
            </a:r>
            <a:r>
              <a:rPr lang="ru-RU" sz="3600" dirty="0" smtClean="0"/>
              <a:t>,</a:t>
            </a:r>
            <a:endParaRPr lang="en-US" sz="3600" dirty="0" smtClean="0"/>
          </a:p>
          <a:p>
            <a:pPr algn="just"/>
            <a:r>
              <a:rPr lang="ru-RU" sz="3600" dirty="0" smtClean="0"/>
              <a:t>разработчик программного </a:t>
            </a:r>
          </a:p>
          <a:p>
            <a:pPr algn="just"/>
            <a:r>
              <a:rPr lang="ru-RU" sz="3600" dirty="0" smtClean="0"/>
              <a:t>обеспечения </a:t>
            </a:r>
          </a:p>
          <a:p>
            <a:pPr algn="just"/>
            <a:r>
              <a:rPr lang="ru-RU" sz="3600" dirty="0" smtClean="0"/>
              <a:t>в сфере лингвистики</a:t>
            </a:r>
          </a:p>
        </p:txBody>
      </p:sp>
      <p:pic>
        <p:nvPicPr>
          <p:cNvPr id="10243" name="Picture 3" descr="C:\Users\admin\Downloads\111007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4381500" cy="5229200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C:\Users\admin\Downloads\bon_cour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Овал 4"/>
          <p:cNvSpPr/>
          <p:nvPr/>
        </p:nvSpPr>
        <p:spPr>
          <a:xfrm>
            <a:off x="539552" y="3933056"/>
            <a:ext cx="6192688" cy="22322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В документе 1500000+ русских слов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140</Words>
  <Application>Microsoft Office PowerPoint</Application>
  <PresentationFormat>Экран (4:3)</PresentationFormat>
  <Paragraphs>52</Paragraphs>
  <Slides>28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Тема Office</vt:lpstr>
      <vt:lpstr>Создание словаря для текстового документа</vt:lpstr>
      <vt:lpstr>Слайд 2</vt:lpstr>
      <vt:lpstr>Слайд 3</vt:lpstr>
      <vt:lpstr>Слайд 4</vt:lpstr>
      <vt:lpstr>Постановка задач</vt:lpstr>
      <vt:lpstr>Слайд 6</vt:lpstr>
      <vt:lpstr>Разработка проекта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!!!</vt:lpstr>
      <vt:lpstr>Слайд 23</vt:lpstr>
      <vt:lpstr>Слайд 24</vt:lpstr>
      <vt:lpstr>Тестирование</vt:lpstr>
      <vt:lpstr>Вывод</vt:lpstr>
      <vt:lpstr>Слайд 27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</dc:title>
  <dc:creator>admin</dc:creator>
  <cp:lastModifiedBy>admin</cp:lastModifiedBy>
  <cp:revision>46</cp:revision>
  <dcterms:created xsi:type="dcterms:W3CDTF">2019-05-25T19:03:33Z</dcterms:created>
  <dcterms:modified xsi:type="dcterms:W3CDTF">2019-06-01T06:50:02Z</dcterms:modified>
</cp:coreProperties>
</file>